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800080"/>
    <a:srgbClr val="CC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8B8663-8CD2-4760-833F-AB686EC221BF}" type="datetimeFigureOut">
              <a:rPr lang="ru-RU" smtClean="0"/>
              <a:t>02.02.2011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CD976D-EAB9-48BB-A51E-7DFCCE24A9D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D976D-EAB9-48BB-A51E-7DFCCE24A9DC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8DB94-E073-46C3-AC9D-4191FF19D201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1ADEB-78C3-4C5D-8801-3E6F566D62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8DB94-E073-46C3-AC9D-4191FF19D201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1ADEB-78C3-4C5D-8801-3E6F566D62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8DB94-E073-46C3-AC9D-4191FF19D201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1ADEB-78C3-4C5D-8801-3E6F566D62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8DB94-E073-46C3-AC9D-4191FF19D201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1ADEB-78C3-4C5D-8801-3E6F566D62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8DB94-E073-46C3-AC9D-4191FF19D201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1ADEB-78C3-4C5D-8801-3E6F566D62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8DB94-E073-46C3-AC9D-4191FF19D201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1ADEB-78C3-4C5D-8801-3E6F566D62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8DB94-E073-46C3-AC9D-4191FF19D201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1ADEB-78C3-4C5D-8801-3E6F566D62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8DB94-E073-46C3-AC9D-4191FF19D201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1ADEB-78C3-4C5D-8801-3E6F566D62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8DB94-E073-46C3-AC9D-4191FF19D201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1ADEB-78C3-4C5D-8801-3E6F566D62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8DB94-E073-46C3-AC9D-4191FF19D201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1ADEB-78C3-4C5D-8801-3E6F566D62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8DB94-E073-46C3-AC9D-4191FF19D201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1ADEB-78C3-4C5D-8801-3E6F566D62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8DB94-E073-46C3-AC9D-4191FF19D201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C1ADEB-78C3-4C5D-8801-3E6F566D62D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1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7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0.jpe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3" Target="../media/image12.gif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5.jpeg" Type="http://schemas.openxmlformats.org/officeDocument/2006/relationships/image"/><Relationship Id="rId5" Target="../media/image14.jpeg" Type="http://schemas.openxmlformats.org/officeDocument/2006/relationships/image"/><Relationship Id="rId4" Target="../media/image13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49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500166" y="285728"/>
            <a:ext cx="58619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Қазақстан Республикасы Білім және Ғылым министрлігі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Атырау облысы Қызылқоға ауданы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Х.Досмұхамедұлы атындағы орта мектеп</a:t>
            </a:r>
            <a:endParaRPr kumimoji="0" lang="en-US" sz="16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4786322"/>
            <a:ext cx="67866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1600" b="1" i="1" dirty="0" smtClean="0">
                <a:solidFill>
                  <a:srgbClr val="00206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Дайындаған:</a:t>
            </a:r>
            <a:r>
              <a:rPr lang="kk-KZ" sz="1600" b="1" i="1" dirty="0" smtClean="0">
                <a:solidFill>
                  <a:srgbClr val="FF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kk-KZ" sz="1600" b="1" i="1" dirty="0" smtClean="0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дене </a:t>
            </a:r>
            <a:r>
              <a:rPr lang="kk-KZ" sz="1600" b="1" i="1" dirty="0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тәрбиесі пәнінің мұғалімі Ермұханбетов Ж.Ұ.</a:t>
            </a:r>
            <a:endParaRPr lang="ru-RU" sz="1600" dirty="0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i="1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i="1" dirty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i="1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1600" b="1" i="1" dirty="0" smtClean="0">
                <a:solidFill>
                  <a:srgbClr val="00206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2011 </a:t>
            </a:r>
            <a:r>
              <a:rPr lang="kk-KZ" sz="1600" b="1" i="1" dirty="0">
                <a:solidFill>
                  <a:srgbClr val="00206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жыл</a:t>
            </a:r>
            <a:endParaRPr lang="kk-KZ" sz="1600" b="1" dirty="0">
              <a:solidFill>
                <a:srgbClr val="00206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500306"/>
            <a:ext cx="8215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000" b="1" i="1" dirty="0">
                <a:solidFill>
                  <a:srgbClr val="00206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Тақырыбы:</a:t>
            </a:r>
            <a:endParaRPr lang="ru-RU" sz="2000" dirty="0">
              <a:solidFill>
                <a:srgbClr val="00206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000" b="1" i="1" dirty="0">
                <a:solidFill>
                  <a:prstClr val="black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</a:t>
            </a:r>
            <a:r>
              <a:rPr lang="kk-KZ" sz="2000" b="1" i="1" dirty="0"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Орта мектептерде жеңіл атлетиканың берілу жолдары</a:t>
            </a:r>
            <a:endParaRPr lang="ru-RU" sz="2000" dirty="0">
              <a:solidFill>
                <a:srgbClr val="FF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/>
          <p:cNvSpPr>
            <a:spLocks noChangeArrowheads="1"/>
          </p:cNvSpPr>
          <p:nvPr/>
        </p:nvSpPr>
        <p:spPr bwMode="auto">
          <a:xfrm>
            <a:off x="5286380" y="642918"/>
            <a:ext cx="3333772" cy="1785950"/>
          </a:xfrm>
          <a:prstGeom prst="cloudCallout">
            <a:avLst>
              <a:gd name="adj1" fmla="val -47051"/>
              <a:gd name="adj2" fmla="val 62708"/>
            </a:avLst>
          </a:prstGeom>
          <a:solidFill>
            <a:srgbClr val="00B0F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5638805" y="842943"/>
            <a:ext cx="237934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Ептілікке, жылдамдыққа, шапшаңдыққа тәрбиелейді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2" name="AutoShape 4"/>
          <p:cNvSpPr>
            <a:spLocks noChangeArrowheads="1"/>
          </p:cNvSpPr>
          <p:nvPr/>
        </p:nvSpPr>
        <p:spPr bwMode="auto">
          <a:xfrm>
            <a:off x="508000" y="839788"/>
            <a:ext cx="3206744" cy="1589080"/>
          </a:xfrm>
          <a:prstGeom prst="cloudCallout">
            <a:avLst>
              <a:gd name="adj1" fmla="val 46037"/>
              <a:gd name="adj2" fmla="val 51250"/>
            </a:avLst>
          </a:prstGeom>
          <a:solidFill>
            <a:srgbClr val="00B0F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920750" y="1090613"/>
            <a:ext cx="196691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kk-KZ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Организмге физиологиялық әсер етеді</a:t>
            </a:r>
            <a:endPara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4" name="AutoShape 6"/>
          <p:cNvSpPr>
            <a:spLocks noChangeArrowheads="1"/>
          </p:cNvSpPr>
          <p:nvPr/>
        </p:nvSpPr>
        <p:spPr bwMode="auto">
          <a:xfrm>
            <a:off x="2214546" y="2786058"/>
            <a:ext cx="4568915" cy="838200"/>
          </a:xfrm>
          <a:prstGeom prst="star8">
            <a:avLst>
              <a:gd name="adj" fmla="val 38250"/>
            </a:avLst>
          </a:prstGeom>
          <a:solidFill>
            <a:srgbClr val="FFFF00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0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3248010" y="3001958"/>
            <a:ext cx="239556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kk-KZ" sz="20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Жеңіл атлетика</a:t>
            </a:r>
            <a:endParaRPr kumimoji="0" lang="ru-RU" sz="20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6" name="AutoShape 8"/>
          <p:cNvSpPr>
            <a:spLocks noChangeArrowheads="1"/>
          </p:cNvSpPr>
          <p:nvPr/>
        </p:nvSpPr>
        <p:spPr bwMode="auto">
          <a:xfrm>
            <a:off x="500034" y="4143380"/>
            <a:ext cx="3143272" cy="1719266"/>
          </a:xfrm>
          <a:prstGeom prst="cloudCallout">
            <a:avLst>
              <a:gd name="adj1" fmla="val 50006"/>
              <a:gd name="adj2" fmla="val -78345"/>
            </a:avLst>
          </a:prstGeom>
          <a:solidFill>
            <a:srgbClr val="00B0F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714348" y="4500570"/>
            <a:ext cx="19669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Оқушылардың зейіні, күш-қуаты, икемділігі қалыптасады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8" name="AutoShape 10"/>
          <p:cNvSpPr>
            <a:spLocks noChangeArrowheads="1"/>
          </p:cNvSpPr>
          <p:nvPr/>
        </p:nvSpPr>
        <p:spPr bwMode="auto">
          <a:xfrm>
            <a:off x="5500694" y="4143380"/>
            <a:ext cx="3184528" cy="1571636"/>
          </a:xfrm>
          <a:prstGeom prst="cloudCallout">
            <a:avLst>
              <a:gd name="adj1" fmla="val -52996"/>
              <a:gd name="adj2" fmla="val -79122"/>
            </a:avLst>
          </a:prstGeom>
          <a:solidFill>
            <a:srgbClr val="00B0F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5929322" y="4357694"/>
            <a:ext cx="196691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Жолдастыққа, достыққа тәрбиелейді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86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57158" y="500042"/>
            <a:ext cx="8189435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200" b="1" i="1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Жоспар: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І. Кіріспе </a:t>
            </a:r>
            <a:endParaRPr kumimoji="0" lang="en-US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ІІ. Негізгі бөлім</a:t>
            </a:r>
            <a:endParaRPr kumimoji="0" lang="en-US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530225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2.1. Жеңіл атлетика – адамзат баласы мен бірге жасап, бірге дамып келе жатқан спорттың ең көне түрі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marL="530225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2.2.  Жүгіру – бүкіл организмге физиологиялық әсер ететін дене жаттығуларының ең қолайлы түрі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marL="530225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2.3. Секіру – ептілікке және қозғалыс үйлесімділігін жетілдіруге,батылдыққа өз денесін меңгере білуге баулитын жаттығу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marL="530225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2.4. Лақтыру – шапшандықты,қабілетті жетілдіру құралы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ІІІ. Қорытынды</a:t>
            </a:r>
            <a:endParaRPr kumimoji="0" lang="kk-KZ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372" name="AutoShape 12"/>
          <p:cNvCxnSpPr>
            <a:cxnSpLocks noChangeShapeType="1"/>
          </p:cNvCxnSpPr>
          <p:nvPr/>
        </p:nvCxnSpPr>
        <p:spPr bwMode="auto">
          <a:xfrm rot="5400000">
            <a:off x="3410728" y="1661314"/>
            <a:ext cx="3643338" cy="289243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</p:cxnSp>
      <p:sp>
        <p:nvSpPr>
          <p:cNvPr id="18" name="AutoShape 4"/>
          <p:cNvSpPr>
            <a:spLocks noChangeArrowheads="1"/>
          </p:cNvSpPr>
          <p:nvPr/>
        </p:nvSpPr>
        <p:spPr bwMode="auto">
          <a:xfrm>
            <a:off x="1428728" y="4857760"/>
            <a:ext cx="4214842" cy="857256"/>
          </a:xfrm>
          <a:prstGeom prst="flowChartPreparation">
            <a:avLst/>
          </a:prstGeom>
          <a:solidFill>
            <a:srgbClr val="00B0F0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AutoShape 4"/>
          <p:cNvSpPr>
            <a:spLocks noChangeArrowheads="1"/>
          </p:cNvSpPr>
          <p:nvPr/>
        </p:nvSpPr>
        <p:spPr bwMode="auto">
          <a:xfrm>
            <a:off x="2786050" y="3643314"/>
            <a:ext cx="4214842" cy="857256"/>
          </a:xfrm>
          <a:prstGeom prst="flowChartPreparation">
            <a:avLst/>
          </a:prstGeom>
          <a:solidFill>
            <a:srgbClr val="00B0F0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3643306" y="3857628"/>
            <a:ext cx="2462213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kk-K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Секіру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373" name="AutoShape 13"/>
          <p:cNvCxnSpPr>
            <a:cxnSpLocks noChangeShapeType="1"/>
          </p:cNvCxnSpPr>
          <p:nvPr/>
        </p:nvCxnSpPr>
        <p:spPr bwMode="auto">
          <a:xfrm>
            <a:off x="3286116" y="1142984"/>
            <a:ext cx="1701800" cy="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</p:cxnSp>
      <p:sp>
        <p:nvSpPr>
          <p:cNvPr id="15362" name="AutoShape 2"/>
          <p:cNvSpPr>
            <a:spLocks noChangeArrowheads="1"/>
          </p:cNvSpPr>
          <p:nvPr/>
        </p:nvSpPr>
        <p:spPr bwMode="auto">
          <a:xfrm>
            <a:off x="214282" y="500042"/>
            <a:ext cx="3429024" cy="1000132"/>
          </a:xfrm>
          <a:prstGeom prst="can">
            <a:avLst>
              <a:gd name="adj" fmla="val 25000"/>
            </a:avLst>
          </a:prstGeom>
          <a:solidFill>
            <a:srgbClr val="FFFF0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571472" y="714356"/>
            <a:ext cx="28575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kk-KZ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Жеңіл атлетика  </a:t>
            </a:r>
            <a:endParaRPr kumimoji="0" lang="ru-RU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4" name="AutoShape 4"/>
          <p:cNvSpPr>
            <a:spLocks noChangeArrowheads="1"/>
          </p:cNvSpPr>
          <p:nvPr/>
        </p:nvSpPr>
        <p:spPr bwMode="auto">
          <a:xfrm>
            <a:off x="4429124" y="714356"/>
            <a:ext cx="4214842" cy="857256"/>
          </a:xfrm>
          <a:prstGeom prst="flowChartPreparation">
            <a:avLst/>
          </a:prstGeom>
          <a:solidFill>
            <a:srgbClr val="00B0F0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4786314" y="928670"/>
            <a:ext cx="342902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1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kk-K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Спорттық жүру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2497138" y="4987365"/>
            <a:ext cx="27178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kk-K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Лақтыру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3786182" y="2071678"/>
            <a:ext cx="4214842" cy="857256"/>
          </a:xfrm>
          <a:prstGeom prst="flowChartPreparation">
            <a:avLst/>
          </a:prstGeom>
          <a:solidFill>
            <a:srgbClr val="00B0F0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4572000" y="2285992"/>
            <a:ext cx="2462213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1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kk-K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Жүгіру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1214414" y="1785926"/>
            <a:ext cx="65722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4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«Сау </a:t>
            </a:r>
            <a:r>
              <a:rPr lang="kk-KZ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кезі</a:t>
            </a:r>
            <a:r>
              <a:rPr lang="kk-KZ" sz="4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kk-KZ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kk-KZ" sz="4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жүгірмесең,  ауырғанда әуре болуыңа тура келеді»</a:t>
            </a:r>
            <a:endParaRPr lang="ru-RU" sz="4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57950" y="4071942"/>
            <a:ext cx="13710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Горацим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 rot="5400000">
            <a:off x="6996130" y="1362060"/>
            <a:ext cx="2143140" cy="99060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нутый угол 5"/>
          <p:cNvSpPr/>
          <p:nvPr/>
        </p:nvSpPr>
        <p:spPr>
          <a:xfrm>
            <a:off x="1000100" y="1071546"/>
            <a:ext cx="6643734" cy="5214974"/>
          </a:xfrm>
          <a:prstGeom prst="foldedCorner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71538" y="1214422"/>
            <a:ext cx="6357982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540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kk-KZ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қысқа қашықтыққа көп  бала болып жүгіргенде әркім өз жолымен жүруі тиіс, әйтпесе олар жүгіріп келе жатқанда бір-бірімен соқтығысып қалуы мүмкін,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3540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kk-KZ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алыс қашықтыққа баяу жүгіргенде  өзгелермен сөйлесуге болмайды, себебі сөйлесіп жүріп уақыттан ұтылады,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3540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kk-KZ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секіру жаттығуын орындамас бұрын секіріп түсетін жерге гимнастикалық төсеніштің дұрыс төселуін, далада болса, шұңқырдағы ағаш үгіндісінің дұрыс қопсытылғанын тексеріп алу керек,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3540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kk-KZ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секірудің кез келген түрін ( үзындыққа секіру, биікттікке секіру) орындауды өзіңнен бұрын  секіргшен бала төсеніштен немесе шұңқырдан толық шыққан соң ғана бастау керек,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3540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kk-KZ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спорт құралдарын немесе допты мұғалімнің  көрсеткен жағына қарай лақтыру керек. Бұрын лақтырылған құралдарды жинап алу кезінде еш нәрсе лақтыруға болмайды.</a:t>
            </a:r>
            <a:endParaRPr kumimoji="0" lang="kk-KZ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7158" y="214290"/>
            <a:ext cx="8215370" cy="642942"/>
          </a:xfrm>
          <a:prstGeom prst="roundRect">
            <a:avLst/>
          </a:prstGeom>
          <a:solidFill>
            <a:srgbClr val="CCFF33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345024"/>
            <a:ext cx="80724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Жеңіл атлетикамен  шұғылдану үшін мына ережелерді білуі керек: </a:t>
            </a:r>
            <a:endParaRPr kumimoji="0" lang="kk-KZ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16200000" flipH="1">
            <a:off x="-357222" y="1643050"/>
            <a:ext cx="2143140" cy="571504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204" y="0"/>
            <a:ext cx="91542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Блок-схема: перфолента 1"/>
          <p:cNvSpPr/>
          <p:nvPr/>
        </p:nvSpPr>
        <p:spPr>
          <a:xfrm>
            <a:off x="428596" y="428604"/>
            <a:ext cx="3214710" cy="1285884"/>
          </a:xfrm>
          <a:prstGeom prst="flowChartPunchedTape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642918"/>
            <a:ext cx="225504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Жүгіру</a:t>
            </a:r>
            <a:endParaRPr lang="ru-RU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лок-схема: решение 3"/>
          <p:cNvSpPr/>
          <p:nvPr/>
        </p:nvSpPr>
        <p:spPr>
          <a:xfrm>
            <a:off x="2643174" y="2214554"/>
            <a:ext cx="5429288" cy="1000132"/>
          </a:xfrm>
          <a:prstGeom prst="flowChartDecision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решение 4"/>
          <p:cNvSpPr/>
          <p:nvPr/>
        </p:nvSpPr>
        <p:spPr>
          <a:xfrm>
            <a:off x="1285852" y="3286124"/>
            <a:ext cx="5429288" cy="1000132"/>
          </a:xfrm>
          <a:prstGeom prst="flowChartDecision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решение 5"/>
          <p:cNvSpPr/>
          <p:nvPr/>
        </p:nvSpPr>
        <p:spPr>
          <a:xfrm>
            <a:off x="3071802" y="4429132"/>
            <a:ext cx="5429288" cy="1000132"/>
          </a:xfrm>
          <a:prstGeom prst="flowChartDecision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000496" y="2428868"/>
            <a:ext cx="296106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Ұзақ</a:t>
            </a:r>
            <a:r>
              <a:rPr lang="ru-RU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2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қашықтық</a:t>
            </a:r>
            <a:endParaRPr lang="ru-RU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14612" y="3500438"/>
            <a:ext cx="301076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Орта </a:t>
            </a:r>
            <a:r>
              <a:rPr lang="ru-RU" sz="32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қашықтық</a:t>
            </a:r>
            <a:endParaRPr lang="ru-RU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43372" y="4572008"/>
            <a:ext cx="336502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Қысқа</a:t>
            </a:r>
            <a:r>
              <a:rPr lang="ru-RU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ru-RU" sz="32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қашықтық</a:t>
            </a:r>
            <a:endParaRPr lang="ru-RU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8434" name="Picture 2" descr="787 012"/>
          <p:cNvPicPr>
            <a:picLocks noChangeAspect="1" noChangeArrowheads="1"/>
          </p:cNvPicPr>
          <p:nvPr/>
        </p:nvPicPr>
        <p:blipFill>
          <a:blip r:embed="rId3">
            <a:lum contrast="40000"/>
          </a:blip>
          <a:srcRect/>
          <a:stretch>
            <a:fillRect/>
          </a:stretch>
        </p:blipFill>
        <p:spPr bwMode="auto">
          <a:xfrm>
            <a:off x="428596" y="5143512"/>
            <a:ext cx="3267659" cy="1487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 стрелкой 11"/>
          <p:cNvCxnSpPr>
            <a:stCxn id="2" idx="2"/>
          </p:cNvCxnSpPr>
          <p:nvPr/>
        </p:nvCxnSpPr>
        <p:spPr>
          <a:xfrm rot="16200000" flipH="1">
            <a:off x="1953796" y="1668054"/>
            <a:ext cx="628656" cy="464347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Десятиугольник 3"/>
          <p:cNvSpPr/>
          <p:nvPr/>
        </p:nvSpPr>
        <p:spPr>
          <a:xfrm>
            <a:off x="4714876" y="428604"/>
            <a:ext cx="4143404" cy="1428760"/>
          </a:xfrm>
          <a:prstGeom prst="decagon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72066" y="857232"/>
            <a:ext cx="36865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Секіру жаттығулары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8" name="Oval 2"/>
          <p:cNvSpPr>
            <a:spLocks noChangeArrowheads="1"/>
          </p:cNvSpPr>
          <p:nvPr/>
        </p:nvSpPr>
        <p:spPr bwMode="auto">
          <a:xfrm>
            <a:off x="482572" y="714356"/>
            <a:ext cx="2232040" cy="857256"/>
          </a:xfrm>
          <a:prstGeom prst="ellipse">
            <a:avLst/>
          </a:prstGeom>
          <a:solidFill>
            <a:srgbClr val="800080"/>
          </a:solidFill>
          <a:ln w="127000" cmpd="dbl">
            <a:solidFill>
              <a:srgbClr val="4BACC6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571471" y="857232"/>
            <a:ext cx="202114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Биіктікке секіру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0" name="Oval 4"/>
          <p:cNvSpPr>
            <a:spLocks noChangeArrowheads="1"/>
          </p:cNvSpPr>
          <p:nvPr/>
        </p:nvSpPr>
        <p:spPr bwMode="auto">
          <a:xfrm>
            <a:off x="1571604" y="2214554"/>
            <a:ext cx="2071702" cy="714380"/>
          </a:xfrm>
          <a:prstGeom prst="ellipse">
            <a:avLst/>
          </a:prstGeom>
          <a:solidFill>
            <a:srgbClr val="800080"/>
          </a:solidFill>
          <a:ln w="127000" cmpd="dbl">
            <a:solidFill>
              <a:srgbClr val="4BACC6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857356" y="2221048"/>
            <a:ext cx="149401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Ұзындыққа секіру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2" name="Oval 6"/>
          <p:cNvSpPr>
            <a:spLocks noChangeArrowheads="1"/>
          </p:cNvSpPr>
          <p:nvPr/>
        </p:nvSpPr>
        <p:spPr bwMode="auto">
          <a:xfrm>
            <a:off x="3579806" y="3365500"/>
            <a:ext cx="1992326" cy="849318"/>
          </a:xfrm>
          <a:prstGeom prst="ellipse">
            <a:avLst/>
          </a:prstGeom>
          <a:solidFill>
            <a:srgbClr val="800080"/>
          </a:solidFill>
          <a:ln w="127000" cmpd="dbl">
            <a:solidFill>
              <a:srgbClr val="4BACC6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3643306" y="3357562"/>
            <a:ext cx="20306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Сырықпен секіру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4" name="Oval 8"/>
          <p:cNvSpPr>
            <a:spLocks noChangeArrowheads="1"/>
          </p:cNvSpPr>
          <p:nvPr/>
        </p:nvSpPr>
        <p:spPr bwMode="auto">
          <a:xfrm>
            <a:off x="6053148" y="4194180"/>
            <a:ext cx="2019314" cy="735017"/>
          </a:xfrm>
          <a:prstGeom prst="ellipse">
            <a:avLst/>
          </a:prstGeom>
          <a:solidFill>
            <a:srgbClr val="800080"/>
          </a:solidFill>
          <a:ln w="127000" cmpd="dbl">
            <a:solidFill>
              <a:srgbClr val="4BACC6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6000760" y="4214818"/>
            <a:ext cx="20969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Үш аттап секіру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>
            <a:stCxn id="4" idx="6"/>
            <a:endCxn id="19458" idx="6"/>
          </p:cNvCxnSpPr>
          <p:nvPr/>
        </p:nvCxnSpPr>
        <p:spPr>
          <a:xfrm rot="10800000">
            <a:off x="2714612" y="1142984"/>
            <a:ext cx="2000264" cy="1588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4" idx="5"/>
            <a:endCxn id="19460" idx="6"/>
          </p:cNvCxnSpPr>
          <p:nvPr/>
        </p:nvCxnSpPr>
        <p:spPr>
          <a:xfrm rot="10800000" flipV="1">
            <a:off x="3643306" y="1584494"/>
            <a:ext cx="1467230" cy="98725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endCxn id="19462" idx="6"/>
          </p:cNvCxnSpPr>
          <p:nvPr/>
        </p:nvCxnSpPr>
        <p:spPr>
          <a:xfrm rot="5400000">
            <a:off x="4892281" y="2538803"/>
            <a:ext cx="1931207" cy="571504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endCxn id="19465" idx="0"/>
          </p:cNvCxnSpPr>
          <p:nvPr/>
        </p:nvCxnSpPr>
        <p:spPr>
          <a:xfrm rot="5400000">
            <a:off x="6061452" y="2846750"/>
            <a:ext cx="2355866" cy="38027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0" descr="787 015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500034" y="571480"/>
            <a:ext cx="3643673" cy="3000396"/>
          </a:xfrm>
          <a:prstGeom prst="rect">
            <a:avLst/>
          </a:prstGeom>
          <a:ln w="38100">
            <a:solidFill>
              <a:srgbClr val="7030A0"/>
            </a:solidFill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pic>
        <p:nvPicPr>
          <p:cNvPr id="20482" name="Picture 2" descr="787 016"/>
          <p:cNvPicPr>
            <a:picLocks noChangeAspect="1" noChangeArrowheads="1"/>
          </p:cNvPicPr>
          <p:nvPr/>
        </p:nvPicPr>
        <p:blipFill>
          <a:blip r:embed="rId4">
            <a:lum contrast="20000"/>
          </a:blip>
          <a:srcRect/>
          <a:stretch>
            <a:fillRect/>
          </a:stretch>
        </p:blipFill>
        <p:spPr bwMode="auto">
          <a:xfrm>
            <a:off x="4214810" y="3571876"/>
            <a:ext cx="4071966" cy="2880605"/>
          </a:xfrm>
          <a:prstGeom prst="rect">
            <a:avLst/>
          </a:prstGeom>
          <a:ln w="38100">
            <a:solidFill>
              <a:srgbClr val="7030A0"/>
            </a:solidFill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28596" y="357166"/>
            <a:ext cx="407196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Лақтырудың түрлері: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kk-KZ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Ядро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kk-KZ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Диск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kk-KZ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Найза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kk-KZ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Гранат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kk-KZ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150 гр кіші доп</a:t>
            </a:r>
            <a:endParaRPr kumimoji="0" lang="kk-KZ" sz="24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Слайд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5572132" y="500042"/>
            <a:ext cx="2146300" cy="19431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7" name="Picture 3" descr="Слайд1"/>
          <p:cNvPicPr>
            <a:picLocks noChangeAspect="1" noChangeArrowheads="1"/>
          </p:cNvPicPr>
          <p:nvPr/>
        </p:nvPicPr>
        <p:blipFill>
          <a:blip r:embed="rId5">
            <a:lum contrast="20000"/>
          </a:blip>
          <a:srcRect/>
          <a:stretch>
            <a:fillRect/>
          </a:stretch>
        </p:blipFill>
        <p:spPr bwMode="auto">
          <a:xfrm>
            <a:off x="3500430" y="2428868"/>
            <a:ext cx="2082800" cy="20701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8" name="Picture 4" descr="Слайд1"/>
          <p:cNvPicPr>
            <a:picLocks noChangeAspect="1" noChangeArrowheads="1"/>
          </p:cNvPicPr>
          <p:nvPr/>
        </p:nvPicPr>
        <p:blipFill>
          <a:blip r:embed="rId6">
            <a:lum contrast="20000"/>
          </a:blip>
          <a:srcRect/>
          <a:stretch>
            <a:fillRect/>
          </a:stretch>
        </p:blipFill>
        <p:spPr bwMode="auto">
          <a:xfrm>
            <a:off x="714348" y="4000504"/>
            <a:ext cx="1965325" cy="20574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5857884" y="4357694"/>
            <a:ext cx="257176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Лақтыру – шапшаңдық, күштілік қасиеті қабілеттері мен қозғалыс үйлесімділігін жетілдіру құралы. Лақтыру әскер ісінде үлкен маңызға ие.</a:t>
            </a:r>
            <a:endParaRPr kumimoji="0" lang="kk-KZ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310</Words>
  <Application>Microsoft Office PowerPoint</Application>
  <PresentationFormat>Экран (4:3)</PresentationFormat>
  <Paragraphs>58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Гулдана</dc:creator>
  <cp:lastModifiedBy>Гулдана</cp:lastModifiedBy>
  <cp:revision>5</cp:revision>
  <dcterms:created xsi:type="dcterms:W3CDTF">2011-02-01T20:37:33Z</dcterms:created>
  <dcterms:modified xsi:type="dcterms:W3CDTF">2011-02-01T21:17:57Z</dcterms:modified>
</cp:coreProperties>
</file>